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65" r:id="rId2"/>
    <p:sldId id="256" r:id="rId3"/>
    <p:sldId id="258" r:id="rId4"/>
    <p:sldId id="257" r:id="rId5"/>
    <p:sldId id="259" r:id="rId6"/>
    <p:sldId id="260" r:id="rId7"/>
    <p:sldId id="261" r:id="rId8"/>
    <p:sldId id="262" r:id="rId9"/>
    <p:sldId id="263" r:id="rId10"/>
    <p:sldId id="264" r:id="rId11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84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823788-3F2B-44DA-A2A0-1AAE1C3EE215}" type="datetimeFigureOut">
              <a:rPr lang="it-IT" smtClean="0"/>
              <a:t>31/03/2021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8DD9AF-1EC7-47BC-902F-EC9C39CA86F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472876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8DD9AF-1EC7-47BC-902F-EC9C39CA86F6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400979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2413A-BAD4-4284-A639-99E96D8A2CFD}" type="datetimeFigureOut">
              <a:rPr lang="it-IT" smtClean="0"/>
              <a:pPr/>
              <a:t>31/03/2021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AA3CB-1A3E-4BF8-BA2A-2AAD86E1304B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2413A-BAD4-4284-A639-99E96D8A2CFD}" type="datetimeFigureOut">
              <a:rPr lang="it-IT" smtClean="0"/>
              <a:pPr/>
              <a:t>31/03/2021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AA3CB-1A3E-4BF8-BA2A-2AAD86E1304B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2413A-BAD4-4284-A639-99E96D8A2CFD}" type="datetimeFigureOut">
              <a:rPr lang="it-IT" smtClean="0"/>
              <a:pPr/>
              <a:t>31/03/2021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AA3CB-1A3E-4BF8-BA2A-2AAD86E1304B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8189096"/>
      </p:ext>
    </p:extLst>
  </p:cSld>
  <p:clrMapOvr>
    <a:masterClrMapping/>
  </p:clrMapOvr>
  <p:transition spd="med" advTm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2413A-BAD4-4284-A639-99E96D8A2CFD}" type="datetimeFigureOut">
              <a:rPr lang="it-IT" smtClean="0"/>
              <a:pPr/>
              <a:t>31/03/2021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AA3CB-1A3E-4BF8-BA2A-2AAD86E1304B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2413A-BAD4-4284-A639-99E96D8A2CFD}" type="datetimeFigureOut">
              <a:rPr lang="it-IT" smtClean="0"/>
              <a:pPr/>
              <a:t>31/03/2021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AA3CB-1A3E-4BF8-BA2A-2AAD86E1304B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2413A-BAD4-4284-A639-99E96D8A2CFD}" type="datetimeFigureOut">
              <a:rPr lang="it-IT" smtClean="0"/>
              <a:pPr/>
              <a:t>31/03/2021</a:t>
            </a:fld>
            <a:endParaRPr lang="it-IT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AA3CB-1A3E-4BF8-BA2A-2AAD86E1304B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2413A-BAD4-4284-A639-99E96D8A2CFD}" type="datetimeFigureOut">
              <a:rPr lang="it-IT" smtClean="0"/>
              <a:pPr/>
              <a:t>31/03/2021</a:t>
            </a:fld>
            <a:endParaRPr lang="it-IT" dirty="0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AA3CB-1A3E-4BF8-BA2A-2AAD86E1304B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2413A-BAD4-4284-A639-99E96D8A2CFD}" type="datetimeFigureOut">
              <a:rPr lang="it-IT" smtClean="0"/>
              <a:pPr/>
              <a:t>31/03/2021</a:t>
            </a:fld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AA3CB-1A3E-4BF8-BA2A-2AAD86E1304B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2413A-BAD4-4284-A639-99E96D8A2CFD}" type="datetimeFigureOut">
              <a:rPr lang="it-IT" smtClean="0"/>
              <a:pPr/>
              <a:t>31/03/2021</a:t>
            </a:fld>
            <a:endParaRPr lang="it-IT" dirty="0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AA3CB-1A3E-4BF8-BA2A-2AAD86E1304B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2413A-BAD4-4284-A639-99E96D8A2CFD}" type="datetimeFigureOut">
              <a:rPr lang="it-IT" smtClean="0"/>
              <a:pPr/>
              <a:t>31/03/2021</a:t>
            </a:fld>
            <a:endParaRPr lang="it-IT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AA3CB-1A3E-4BF8-BA2A-2AAD86E1304B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2413A-BAD4-4284-A639-99E96D8A2CFD}" type="datetimeFigureOut">
              <a:rPr lang="it-IT" smtClean="0"/>
              <a:pPr/>
              <a:t>31/03/2021</a:t>
            </a:fld>
            <a:endParaRPr lang="it-IT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AA3CB-1A3E-4BF8-BA2A-2AAD86E1304B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62413A-BAD4-4284-A639-99E96D8A2CFD}" type="datetimeFigureOut">
              <a:rPr lang="it-IT" smtClean="0"/>
              <a:pPr/>
              <a:t>31/03/2021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FAA3CB-1A3E-4BF8-BA2A-2AAD86E1304B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806104" y="2374305"/>
            <a:ext cx="3009900" cy="9429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14882" y="3655264"/>
            <a:ext cx="3583432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/>
            <a:r>
              <a:rPr sz="2400" b="1" spc="120" dirty="0">
                <a:solidFill>
                  <a:srgbClr val="92D050"/>
                </a:solidFill>
                <a:latin typeface="Lucida Calligraphy" pitchFamily="66" charset="0"/>
                <a:ea typeface="Verdana" pitchFamily="34" charset="0"/>
                <a:cs typeface="Verdana" pitchFamily="34" charset="0"/>
              </a:rPr>
              <a:t>La </a:t>
            </a:r>
            <a:r>
              <a:rPr lang="it-IT" sz="2400" b="1" spc="120" dirty="0">
                <a:solidFill>
                  <a:srgbClr val="92D050"/>
                </a:solidFill>
                <a:latin typeface="Lucida Calligraphy" pitchFamily="66" charset="0"/>
                <a:ea typeface="Verdana" pitchFamily="34" charset="0"/>
                <a:cs typeface="Verdana" pitchFamily="34" charset="0"/>
              </a:rPr>
              <a:t>biodiversità </a:t>
            </a:r>
            <a:r>
              <a:rPr lang="it-IT" sz="2400" b="1" spc="65" dirty="0">
                <a:solidFill>
                  <a:srgbClr val="92D050"/>
                </a:solidFill>
                <a:latin typeface="Lucida Calligraphy" pitchFamily="66" charset="0"/>
                <a:ea typeface="Verdana" pitchFamily="34" charset="0"/>
                <a:cs typeface="Verdana" pitchFamily="34" charset="0"/>
              </a:rPr>
              <a:t>alla portata dei cittadini</a:t>
            </a:r>
            <a:endParaRPr sz="2400" dirty="0">
              <a:solidFill>
                <a:srgbClr val="92D050"/>
              </a:solidFill>
              <a:latin typeface="Lucida Calligraphy" pitchFamily="66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106109" y="5561734"/>
            <a:ext cx="2709895" cy="4639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295612"/>
            <a:ext cx="1714583" cy="1714583"/>
          </a:xfrm>
          <a:prstGeom prst="rect">
            <a:avLst/>
          </a:prstGeom>
        </p:spPr>
      </p:pic>
      <p:pic>
        <p:nvPicPr>
          <p:cNvPr id="27" name="Immagine 2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2649" y="2457"/>
            <a:ext cx="4587240" cy="685800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6084168" y="3747597"/>
            <a:ext cx="2245106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22275" marR="5080" indent="-410209">
              <a:spcBef>
                <a:spcPts val="100"/>
              </a:spcBef>
            </a:pPr>
            <a:r>
              <a:rPr lang="it-IT" sz="3600" b="1" spc="-210" dirty="0">
                <a:solidFill>
                  <a:schemeClr val="bg1"/>
                </a:solidFill>
                <a:latin typeface="Lucida Sans"/>
                <a:cs typeface="Lucida Sans"/>
              </a:rPr>
              <a:t>Natusfera</a:t>
            </a:r>
            <a:r>
              <a:rPr sz="3600" b="1" spc="-210" dirty="0">
                <a:solidFill>
                  <a:schemeClr val="bg1"/>
                </a:solidFill>
                <a:latin typeface="Lucida Sans"/>
                <a:cs typeface="Lucida Sans"/>
              </a:rPr>
              <a:t>:</a:t>
            </a:r>
            <a:endParaRPr sz="3600" dirty="0">
              <a:solidFill>
                <a:schemeClr val="bg1"/>
              </a:solidFill>
              <a:latin typeface="Lucida Sans"/>
              <a:cs typeface="Lucida San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59188" y="4581128"/>
            <a:ext cx="3695065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35" algn="ctr">
              <a:spcBef>
                <a:spcPts val="100"/>
              </a:spcBef>
            </a:pPr>
            <a:r>
              <a:rPr lang="it-IT" sz="2400" b="1" spc="-145" dirty="0">
                <a:solidFill>
                  <a:schemeClr val="bg1"/>
                </a:solidFill>
                <a:latin typeface="Lucida Sans"/>
                <a:cs typeface="Lucida Sans"/>
              </a:rPr>
              <a:t>Impariamo ad usarla assieme</a:t>
            </a:r>
            <a:endParaRPr sz="2400" dirty="0">
              <a:solidFill>
                <a:schemeClr val="bg1"/>
              </a:solidFill>
              <a:latin typeface="Lucida Sans"/>
              <a:cs typeface="Lucida Sans"/>
            </a:endParaRPr>
          </a:p>
        </p:txBody>
      </p:sp>
    </p:spTree>
    <p:extLst>
      <p:ext uri="{BB962C8B-B14F-4D97-AF65-F5344CB8AC3E}">
        <p14:creationId xmlns:p14="http://schemas.microsoft.com/office/powerpoint/2010/main" val="3609193601"/>
      </p:ext>
    </p:extLst>
  </p:cSld>
  <p:clrMapOvr>
    <a:masterClrMapping/>
  </p:clrMapOvr>
  <p:transition spd="med" advClick="0" advTm="7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3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Luigi\Desktop\cnc 2021\piattaforma\Immagine 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60714"/>
            <a:ext cx="9144000" cy="4304269"/>
          </a:xfrm>
          <a:prstGeom prst="rect">
            <a:avLst/>
          </a:prstGeom>
          <a:noFill/>
        </p:spPr>
      </p:pic>
      <p:sp>
        <p:nvSpPr>
          <p:cNvPr id="3" name="Rettangolo 2"/>
          <p:cNvSpPr/>
          <p:nvPr/>
        </p:nvSpPr>
        <p:spPr>
          <a:xfrm>
            <a:off x="0" y="2214553"/>
            <a:ext cx="1835696" cy="8544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it-IT" sz="1000" dirty="0" smtClean="0"/>
              <a:t>1) DIGITARE L’IDENTIFICAZIONE DELL’ESEMPLARE OSSERVATO  *, SE NON CONOSCI IL NOME CHIEDI AIUTO ALLA COMUNITÀ DI NATUSFERA (punto 3)</a:t>
            </a:r>
            <a:endParaRPr lang="it-IT" sz="1000" dirty="0"/>
          </a:p>
        </p:txBody>
      </p:sp>
      <p:cxnSp>
        <p:nvCxnSpPr>
          <p:cNvPr id="5" name="Connettore 2 4"/>
          <p:cNvCxnSpPr>
            <a:stCxn id="3" idx="3"/>
          </p:cNvCxnSpPr>
          <p:nvPr/>
        </p:nvCxnSpPr>
        <p:spPr>
          <a:xfrm flipV="1">
            <a:off x="1835696" y="1928805"/>
            <a:ext cx="450288" cy="7129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ttangolo 6"/>
          <p:cNvSpPr/>
          <p:nvPr/>
        </p:nvSpPr>
        <p:spPr>
          <a:xfrm>
            <a:off x="0" y="3568069"/>
            <a:ext cx="1643042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000" dirty="0" smtClean="0"/>
              <a:t>2)INDICARE SE SI TRATTA DI UN ESEMPLARE  DOMESTICO O SELVATICO  </a:t>
            </a:r>
            <a:endParaRPr lang="it-IT" sz="1000" dirty="0"/>
          </a:p>
        </p:txBody>
      </p:sp>
      <p:cxnSp>
        <p:nvCxnSpPr>
          <p:cNvPr id="9" name="Connettore 2 8"/>
          <p:cNvCxnSpPr/>
          <p:nvPr/>
        </p:nvCxnSpPr>
        <p:spPr>
          <a:xfrm flipV="1">
            <a:off x="1643042" y="2187829"/>
            <a:ext cx="750099" cy="156073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ttangolo 9"/>
          <p:cNvSpPr/>
          <p:nvPr/>
        </p:nvSpPr>
        <p:spPr>
          <a:xfrm>
            <a:off x="7215206" y="2571744"/>
            <a:ext cx="1643042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000" dirty="0"/>
              <a:t>4</a:t>
            </a:r>
            <a:r>
              <a:rPr lang="it-IT" sz="1000" dirty="0" smtClean="0"/>
              <a:t>) AGGIUNGERE FILE DELL’OSSERVAZIONE  (IMMAGINE O VERSO ) </a:t>
            </a:r>
            <a:endParaRPr lang="it-IT" sz="1000" dirty="0"/>
          </a:p>
        </p:txBody>
      </p:sp>
      <p:sp>
        <p:nvSpPr>
          <p:cNvPr id="11" name="Rettangolo 10"/>
          <p:cNvSpPr/>
          <p:nvPr/>
        </p:nvSpPr>
        <p:spPr>
          <a:xfrm>
            <a:off x="7215206" y="3571876"/>
            <a:ext cx="1643042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000" dirty="0"/>
              <a:t>5</a:t>
            </a:r>
            <a:r>
              <a:rPr lang="it-IT" sz="1000" dirty="0" smtClean="0"/>
              <a:t>) SPUNTARE PER RIPORTARE  I METADATI DEL FILE **</a:t>
            </a:r>
            <a:endParaRPr lang="it-IT" sz="1000" dirty="0"/>
          </a:p>
        </p:txBody>
      </p:sp>
      <p:sp>
        <p:nvSpPr>
          <p:cNvPr id="12" name="Rettangolo 11"/>
          <p:cNvSpPr/>
          <p:nvPr/>
        </p:nvSpPr>
        <p:spPr>
          <a:xfrm>
            <a:off x="0" y="1357298"/>
            <a:ext cx="1643042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000" dirty="0" smtClean="0"/>
              <a:t>3)SPUNTARE PER RICHIEDERE L’AIUTO DELLA COMUNITA’ PER L’IDENTIFICAZIONE</a:t>
            </a:r>
            <a:endParaRPr lang="it-IT" sz="1000" dirty="0"/>
          </a:p>
        </p:txBody>
      </p:sp>
      <p:cxnSp>
        <p:nvCxnSpPr>
          <p:cNvPr id="26" name="Connettore 2 25"/>
          <p:cNvCxnSpPr>
            <a:stCxn id="12" idx="3"/>
          </p:cNvCxnSpPr>
          <p:nvPr/>
        </p:nvCxnSpPr>
        <p:spPr>
          <a:xfrm>
            <a:off x="1643042" y="1643050"/>
            <a:ext cx="1500198" cy="1428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ttore 2 29"/>
          <p:cNvCxnSpPr>
            <a:stCxn id="10" idx="0"/>
          </p:cNvCxnSpPr>
          <p:nvPr/>
        </p:nvCxnSpPr>
        <p:spPr>
          <a:xfrm rot="16200000" flipV="1">
            <a:off x="7161620" y="1696636"/>
            <a:ext cx="357190" cy="13930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ttore 2 34"/>
          <p:cNvCxnSpPr/>
          <p:nvPr/>
        </p:nvCxnSpPr>
        <p:spPr>
          <a:xfrm rot="10800000">
            <a:off x="5429256" y="2285992"/>
            <a:ext cx="2643206" cy="128588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ttangolo 40"/>
          <p:cNvSpPr/>
          <p:nvPr/>
        </p:nvSpPr>
        <p:spPr>
          <a:xfrm>
            <a:off x="0" y="4500570"/>
            <a:ext cx="1643042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000" dirty="0" smtClean="0"/>
              <a:t>6) SALVARE  OSSERVAZIONE E/O AGGIUNGERE ALTRA OSSERVAZIONE</a:t>
            </a:r>
            <a:endParaRPr lang="it-IT" sz="1000" dirty="0"/>
          </a:p>
        </p:txBody>
      </p:sp>
      <p:cxnSp>
        <p:nvCxnSpPr>
          <p:cNvPr id="43" name="Connettore 2 42"/>
          <p:cNvCxnSpPr>
            <a:stCxn id="41" idx="3"/>
          </p:cNvCxnSpPr>
          <p:nvPr/>
        </p:nvCxnSpPr>
        <p:spPr>
          <a:xfrm>
            <a:off x="1643042" y="4786322"/>
            <a:ext cx="714380" cy="5000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ttangolo 43"/>
          <p:cNvSpPr/>
          <p:nvPr/>
        </p:nvSpPr>
        <p:spPr>
          <a:xfrm>
            <a:off x="357158" y="5643578"/>
            <a:ext cx="4357718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1000" dirty="0" smtClean="0"/>
              <a:t>* IL GRADO DI IDENTIFICAZIONE  PUO’ ANDARE DAL REGNO ALLA SPECIE. </a:t>
            </a:r>
            <a:r>
              <a:rPr lang="it-IT" sz="1000" smtClean="0"/>
              <a:t>IL PUNTEGGIO </a:t>
            </a:r>
            <a:r>
              <a:rPr lang="it-IT" sz="1000" dirty="0" smtClean="0"/>
              <a:t>SARA’ RELATIVO AL LIVELLO DI IDENTIFICAZIONE</a:t>
            </a:r>
          </a:p>
          <a:p>
            <a:pPr>
              <a:buFont typeface="Arial" charset="0"/>
              <a:buChar char="•"/>
            </a:pPr>
            <a:endParaRPr lang="it-IT" sz="1000" dirty="0"/>
          </a:p>
        </p:txBody>
      </p:sp>
      <p:sp>
        <p:nvSpPr>
          <p:cNvPr id="45" name="Rettangolo 44"/>
          <p:cNvSpPr/>
          <p:nvPr/>
        </p:nvSpPr>
        <p:spPr>
          <a:xfrm>
            <a:off x="5072066" y="5643578"/>
            <a:ext cx="4000528" cy="3571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1000" dirty="0" smtClean="0"/>
              <a:t>** SE NON SI UTILIZZANO  I METADATI DEL FILE BISOGNA  INSERIRLI MANUALMENTE NEGLI SPAZI INDICATI</a:t>
            </a:r>
          </a:p>
        </p:txBody>
      </p:sp>
      <p:cxnSp>
        <p:nvCxnSpPr>
          <p:cNvPr id="52" name="Connettore 2 51"/>
          <p:cNvCxnSpPr/>
          <p:nvPr/>
        </p:nvCxnSpPr>
        <p:spPr>
          <a:xfrm rot="10800000">
            <a:off x="3571868" y="4286256"/>
            <a:ext cx="1500198" cy="135732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Immagine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8860" y="6244767"/>
            <a:ext cx="496835" cy="496835"/>
          </a:xfrm>
          <a:prstGeom prst="rect">
            <a:avLst/>
          </a:prstGeom>
        </p:spPr>
      </p:pic>
      <p:sp>
        <p:nvSpPr>
          <p:cNvPr id="15" name="Rettangolo 14"/>
          <p:cNvSpPr/>
          <p:nvPr/>
        </p:nvSpPr>
        <p:spPr>
          <a:xfrm>
            <a:off x="1749672" y="6312001"/>
            <a:ext cx="629735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>
                <a:solidFill>
                  <a:srgbClr val="FF0000"/>
                </a:solidFill>
                <a:latin typeface="Baskerville Old Face" pitchFamily="18" charset="0"/>
              </a:rPr>
              <a:t>BRAVO </a:t>
            </a:r>
            <a:r>
              <a:rPr lang="it-IT" b="1" dirty="0" smtClean="0">
                <a:solidFill>
                  <a:srgbClr val="FF0000"/>
                </a:solidFill>
                <a:latin typeface="Baskerville Old Face" pitchFamily="18" charset="0"/>
              </a:rPr>
              <a:t>!!! La </a:t>
            </a:r>
            <a:r>
              <a:rPr lang="it-IT" b="1" dirty="0">
                <a:solidFill>
                  <a:srgbClr val="FF0000"/>
                </a:solidFill>
                <a:latin typeface="Baskerville Old Face" pitchFamily="18" charset="0"/>
              </a:rPr>
              <a:t>tua osservazione è stata aggiunta </a:t>
            </a:r>
            <a:r>
              <a:rPr lang="it-IT" b="1" dirty="0" smtClean="0">
                <a:solidFill>
                  <a:srgbClr val="FF0000"/>
                </a:solidFill>
                <a:latin typeface="Baskerville Old Face" pitchFamily="18" charset="0"/>
              </a:rPr>
              <a:t>con </a:t>
            </a:r>
            <a:r>
              <a:rPr lang="it-IT" b="1" dirty="0">
                <a:solidFill>
                  <a:srgbClr val="FF0000"/>
                </a:solidFill>
                <a:latin typeface="Baskerville Old Face" pitchFamily="18" charset="0"/>
              </a:rPr>
              <a:t>successo!!!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11560" y="2348880"/>
            <a:ext cx="7956962" cy="2584459"/>
          </a:xfrm>
        </p:spPr>
        <p:txBody>
          <a:bodyPr/>
          <a:lstStyle/>
          <a:p>
            <a:r>
              <a:rPr lang="it-IT" b="1" dirty="0" smtClean="0"/>
              <a:t>INSERIMENTO OSSERVAZIONI SU PIATTAFORMA NATUSFERA</a:t>
            </a:r>
            <a:br>
              <a:rPr lang="it-IT" b="1" dirty="0" smtClean="0"/>
            </a:br>
            <a:endParaRPr lang="it-IT" b="1" dirty="0"/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36389"/>
            <a:ext cx="2438400" cy="24384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Luigi\Desktop\cnc 2021\piattaforma\Immagine 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08720"/>
            <a:ext cx="9144000" cy="4752528"/>
          </a:xfrm>
          <a:prstGeom prst="rect">
            <a:avLst/>
          </a:prstGeom>
          <a:noFill/>
        </p:spPr>
      </p:pic>
      <p:sp>
        <p:nvSpPr>
          <p:cNvPr id="3" name="Rettangolo 2"/>
          <p:cNvSpPr/>
          <p:nvPr/>
        </p:nvSpPr>
        <p:spPr>
          <a:xfrm>
            <a:off x="928662" y="1214422"/>
            <a:ext cx="2275186" cy="16385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it-IT" dirty="0" smtClean="0"/>
              <a:t>PRIMA DI TUTTO DEVI REGISTRARTI CREANDO UN ACCOUNT O ACCEDERE CON UNO ESISTENTE</a:t>
            </a:r>
            <a:endParaRPr lang="it-IT" dirty="0"/>
          </a:p>
        </p:txBody>
      </p:sp>
      <p:cxnSp>
        <p:nvCxnSpPr>
          <p:cNvPr id="5" name="Connettore 2 4"/>
          <p:cNvCxnSpPr>
            <a:stCxn id="3" idx="3"/>
          </p:cNvCxnSpPr>
          <p:nvPr/>
        </p:nvCxnSpPr>
        <p:spPr>
          <a:xfrm flipV="1">
            <a:off x="3203848" y="1071549"/>
            <a:ext cx="368020" cy="962130"/>
          </a:xfrm>
          <a:prstGeom prst="straightConnector1">
            <a:avLst/>
          </a:prstGeom>
          <a:ln cmpd="sng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magin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74" y="1188336"/>
            <a:ext cx="792088" cy="792088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Luigi\Desktop\cnc 2021\piattaforma\Immagin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02478"/>
            <a:ext cx="9144000" cy="4282807"/>
          </a:xfrm>
          <a:prstGeom prst="rect">
            <a:avLst/>
          </a:prstGeom>
          <a:noFill/>
        </p:spPr>
      </p:pic>
      <p:sp>
        <p:nvSpPr>
          <p:cNvPr id="3" name="Rettangolo 2"/>
          <p:cNvSpPr/>
          <p:nvPr/>
        </p:nvSpPr>
        <p:spPr>
          <a:xfrm>
            <a:off x="0" y="1000108"/>
            <a:ext cx="2000264" cy="1143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CREAZIONE DI UN ACCOUNT </a:t>
            </a:r>
            <a:endParaRPr lang="it-IT" dirty="0"/>
          </a:p>
        </p:txBody>
      </p:sp>
      <p:cxnSp>
        <p:nvCxnSpPr>
          <p:cNvPr id="4" name="Connettore 2 3"/>
          <p:cNvCxnSpPr>
            <a:stCxn id="3" idx="3"/>
          </p:cNvCxnSpPr>
          <p:nvPr/>
        </p:nvCxnSpPr>
        <p:spPr>
          <a:xfrm flipV="1">
            <a:off x="2000264" y="1285860"/>
            <a:ext cx="1928794" cy="285752"/>
          </a:xfrm>
          <a:prstGeom prst="straightConnector1">
            <a:avLst/>
          </a:prstGeom>
          <a:ln cmpd="sng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ttore 2 8"/>
          <p:cNvCxnSpPr>
            <a:stCxn id="3" idx="3"/>
          </p:cNvCxnSpPr>
          <p:nvPr/>
        </p:nvCxnSpPr>
        <p:spPr>
          <a:xfrm>
            <a:off x="2000264" y="1571612"/>
            <a:ext cx="285720" cy="10001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ttore 2 11"/>
          <p:cNvCxnSpPr>
            <a:stCxn id="3" idx="3"/>
          </p:cNvCxnSpPr>
          <p:nvPr/>
        </p:nvCxnSpPr>
        <p:spPr>
          <a:xfrm>
            <a:off x="2000264" y="1571612"/>
            <a:ext cx="285720" cy="1643074"/>
          </a:xfrm>
          <a:prstGeom prst="straightConnector1">
            <a:avLst/>
          </a:prstGeom>
          <a:ln>
            <a:headEnd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Luigi\Desktop\cnc 2021\piattaforma\accoun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47601"/>
            <a:ext cx="9144000" cy="4263544"/>
          </a:xfrm>
          <a:prstGeom prst="rect">
            <a:avLst/>
          </a:prstGeom>
          <a:noFill/>
        </p:spPr>
      </p:pic>
      <p:sp>
        <p:nvSpPr>
          <p:cNvPr id="3" name="Rettangolo 2"/>
          <p:cNvSpPr/>
          <p:nvPr/>
        </p:nvSpPr>
        <p:spPr>
          <a:xfrm>
            <a:off x="0" y="2500306"/>
            <a:ext cx="2000264" cy="1143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SELEZIONARE “Progetti”</a:t>
            </a:r>
            <a:endParaRPr lang="it-IT" dirty="0"/>
          </a:p>
        </p:txBody>
      </p:sp>
      <p:cxnSp>
        <p:nvCxnSpPr>
          <p:cNvPr id="5" name="Connettore 2 4"/>
          <p:cNvCxnSpPr>
            <a:stCxn id="3" idx="3"/>
          </p:cNvCxnSpPr>
          <p:nvPr/>
        </p:nvCxnSpPr>
        <p:spPr>
          <a:xfrm flipV="1">
            <a:off x="2000264" y="1357298"/>
            <a:ext cx="285720" cy="17145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Luigi\Desktop\cnc 2021\piattaforma\Immagine 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14422"/>
            <a:ext cx="9144000" cy="4253654"/>
          </a:xfrm>
          <a:prstGeom prst="rect">
            <a:avLst/>
          </a:prstGeom>
          <a:noFill/>
        </p:spPr>
      </p:pic>
      <p:sp>
        <p:nvSpPr>
          <p:cNvPr id="3" name="Rettangolo 2"/>
          <p:cNvSpPr/>
          <p:nvPr/>
        </p:nvSpPr>
        <p:spPr>
          <a:xfrm>
            <a:off x="214282" y="2714620"/>
            <a:ext cx="2000264" cy="17859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DIGITARE PROGETTO CNC 2021 SEGUITO DAL NOME DELLA PROPRIA </a:t>
            </a:r>
            <a:r>
              <a:rPr lang="it-IT" dirty="0" smtClean="0"/>
              <a:t>CITTÀ </a:t>
            </a:r>
            <a:endParaRPr lang="it-IT" dirty="0"/>
          </a:p>
        </p:txBody>
      </p:sp>
      <p:cxnSp>
        <p:nvCxnSpPr>
          <p:cNvPr id="5" name="Connettore 2 4"/>
          <p:cNvCxnSpPr/>
          <p:nvPr/>
        </p:nvCxnSpPr>
        <p:spPr>
          <a:xfrm flipV="1">
            <a:off x="2214546" y="1571612"/>
            <a:ext cx="3786214" cy="17145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1785918" y="2928934"/>
            <a:ext cx="54292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5400" b="1" dirty="0" smtClean="0"/>
              <a:t>INSERIMENTO OSSERVAZIONE</a:t>
            </a:r>
            <a:endParaRPr lang="it-IT" sz="5400" b="1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54699"/>
            <a:ext cx="2438400" cy="24384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Luigi\Desktop\cnc 2021\piattaforma\Immagin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892" y="1071546"/>
            <a:ext cx="9112108" cy="4267870"/>
          </a:xfrm>
          <a:prstGeom prst="rect">
            <a:avLst/>
          </a:prstGeom>
          <a:noFill/>
        </p:spPr>
      </p:pic>
      <p:sp>
        <p:nvSpPr>
          <p:cNvPr id="3" name="Rettangolo 2"/>
          <p:cNvSpPr/>
          <p:nvPr/>
        </p:nvSpPr>
        <p:spPr>
          <a:xfrm>
            <a:off x="0" y="2714620"/>
            <a:ext cx="2000264" cy="1143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SELEZIONARE PROGETTO </a:t>
            </a:r>
            <a:endParaRPr lang="it-IT" dirty="0"/>
          </a:p>
        </p:txBody>
      </p:sp>
      <p:cxnSp>
        <p:nvCxnSpPr>
          <p:cNvPr id="5" name="Connettore 2 4"/>
          <p:cNvCxnSpPr>
            <a:stCxn id="3" idx="0"/>
          </p:cNvCxnSpPr>
          <p:nvPr/>
        </p:nvCxnSpPr>
        <p:spPr>
          <a:xfrm>
            <a:off x="1000100" y="2714620"/>
            <a:ext cx="914400" cy="914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ttore 2 6"/>
          <p:cNvCxnSpPr>
            <a:stCxn id="3" idx="0"/>
          </p:cNvCxnSpPr>
          <p:nvPr/>
        </p:nvCxnSpPr>
        <p:spPr>
          <a:xfrm rot="5400000" flipH="1" flipV="1">
            <a:off x="892959" y="1321595"/>
            <a:ext cx="1500198" cy="12858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Luigi\Desktop\cnc 2021\piattaforma\Immagine 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42984"/>
            <a:ext cx="9050734" cy="4156086"/>
          </a:xfrm>
          <a:prstGeom prst="rect">
            <a:avLst/>
          </a:prstGeom>
          <a:noFill/>
        </p:spPr>
      </p:pic>
      <p:sp>
        <p:nvSpPr>
          <p:cNvPr id="3" name="Rettangolo 2"/>
          <p:cNvSpPr/>
          <p:nvPr/>
        </p:nvSpPr>
        <p:spPr>
          <a:xfrm>
            <a:off x="6572264" y="5500702"/>
            <a:ext cx="2000264" cy="1143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CLICCARE PER AGGIUNGERE  OSSERVAZIONE</a:t>
            </a:r>
            <a:endParaRPr lang="it-IT" dirty="0"/>
          </a:p>
        </p:txBody>
      </p:sp>
      <p:cxnSp>
        <p:nvCxnSpPr>
          <p:cNvPr id="5" name="Connettore 2 4"/>
          <p:cNvCxnSpPr>
            <a:stCxn id="3" idx="0"/>
          </p:cNvCxnSpPr>
          <p:nvPr/>
        </p:nvCxnSpPr>
        <p:spPr>
          <a:xfrm rot="16200000" flipV="1">
            <a:off x="5429256" y="3357562"/>
            <a:ext cx="3643338" cy="64294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</TotalTime>
  <Words>174</Words>
  <Application>Microsoft Office PowerPoint</Application>
  <PresentationFormat>Presentazione su schermo (4:3)</PresentationFormat>
  <Paragraphs>21</Paragraphs>
  <Slides>10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10</vt:i4>
      </vt:variant>
    </vt:vector>
  </HeadingPairs>
  <TitlesOfParts>
    <vt:vector size="17" baseType="lpstr">
      <vt:lpstr>Arial</vt:lpstr>
      <vt:lpstr>Baskerville Old Face</vt:lpstr>
      <vt:lpstr>Calibri</vt:lpstr>
      <vt:lpstr>Lucida Calligraphy</vt:lpstr>
      <vt:lpstr>Lucida Sans</vt:lpstr>
      <vt:lpstr>Verdana</vt:lpstr>
      <vt:lpstr>Tema di Office</vt:lpstr>
      <vt:lpstr>Presentazione standard di PowerPoint</vt:lpstr>
      <vt:lpstr>INSERIMENTO OSSERVAZIONI SU PIATTAFORMA NATUSFERA 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INSERIMENTO OSSERVAZIONI SU PIATTAFORMA NATUSFERA</dc:title>
  <dc:creator>Luigi</dc:creator>
  <cp:lastModifiedBy>user</cp:lastModifiedBy>
  <cp:revision>9</cp:revision>
  <dcterms:created xsi:type="dcterms:W3CDTF">2021-03-18T10:28:50Z</dcterms:created>
  <dcterms:modified xsi:type="dcterms:W3CDTF">2021-03-31T19:06:13Z</dcterms:modified>
</cp:coreProperties>
</file>