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6" r:id="rId3"/>
    <p:sldId id="258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8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02461"/>
      </p:ext>
    </p:extLst>
  </p:cSld>
  <p:clrMapOvr>
    <a:masterClrMapping/>
  </p:clrMapOvr>
  <p:transition spd="med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96104" y="6355305"/>
            <a:ext cx="1076874" cy="441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368239" y="172109"/>
            <a:ext cx="7014455" cy="6114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70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82697"/>
      </p:ext>
    </p:extLst>
  </p:cSld>
  <p:clrMapOvr>
    <a:masterClrMapping/>
  </p:clrMapOvr>
  <p:transition spd="med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96104" y="6355305"/>
            <a:ext cx="1076874" cy="441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921055" y="304415"/>
            <a:ext cx="7856855" cy="6388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70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08687"/>
      </p:ext>
    </p:extLst>
  </p:cSld>
  <p:clrMapOvr>
    <a:masterClrMapping/>
  </p:clrMapOvr>
  <p:transition spd="med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96104" y="6355305"/>
            <a:ext cx="1076874" cy="441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70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1861"/>
      </p:ext>
    </p:extLst>
  </p:cSld>
  <p:clrMapOvr>
    <a:masterClrMapping/>
  </p:clrMapOvr>
  <p:transition spd="med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53244"/>
      </p:ext>
    </p:extLst>
  </p:cSld>
  <p:clrMapOvr>
    <a:masterClrMapping/>
  </p:clrMapOvr>
  <p:transition spd="med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15D9B-B5C6-4BF0-A879-9939E4FC9444}" type="datetimeFigureOut">
              <a:rPr lang="it-IT" smtClean="0"/>
              <a:pPr/>
              <a:t>01/04/2021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DBC2F-E77F-4B41-8C5F-AF68A230137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794" y="331384"/>
            <a:ext cx="8614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707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2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 advTm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06104" y="2374305"/>
            <a:ext cx="3009900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4882" y="3655264"/>
            <a:ext cx="358343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/>
            <a:r>
              <a:rPr sz="2400" b="1" spc="120" dirty="0">
                <a:solidFill>
                  <a:srgbClr val="92D050"/>
                </a:solidFill>
                <a:latin typeface="Lucida Calligraphy" pitchFamily="66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sz="2400" b="1" spc="120" dirty="0">
                <a:solidFill>
                  <a:srgbClr val="92D050"/>
                </a:solidFill>
                <a:latin typeface="Lucida Calligraphy" pitchFamily="66" charset="0"/>
                <a:ea typeface="Verdana" pitchFamily="34" charset="0"/>
                <a:cs typeface="Verdana" pitchFamily="34" charset="0"/>
              </a:rPr>
              <a:t>biodiversità </a:t>
            </a:r>
            <a:r>
              <a:rPr lang="it-IT" sz="2400" b="1" spc="65" dirty="0">
                <a:solidFill>
                  <a:srgbClr val="92D050"/>
                </a:solidFill>
                <a:latin typeface="Lucida Calligraphy" pitchFamily="66" charset="0"/>
                <a:ea typeface="Verdana" pitchFamily="34" charset="0"/>
                <a:cs typeface="Verdana" pitchFamily="34" charset="0"/>
              </a:rPr>
              <a:t>alla portata dei cittadini</a:t>
            </a:r>
            <a:endParaRPr sz="2400" dirty="0">
              <a:solidFill>
                <a:srgbClr val="92D050"/>
              </a:solidFill>
              <a:latin typeface="Lucida Calligraphy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06109" y="5561734"/>
            <a:ext cx="2709895" cy="463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5612"/>
            <a:ext cx="1714583" cy="1714583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49" y="2457"/>
            <a:ext cx="458724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84168" y="3747597"/>
            <a:ext cx="224510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275" marR="5080" indent="-410209">
              <a:spcBef>
                <a:spcPts val="100"/>
              </a:spcBef>
            </a:pPr>
            <a:r>
              <a:rPr lang="it-IT" sz="3600" b="1" spc="-210" dirty="0">
                <a:solidFill>
                  <a:schemeClr val="bg1"/>
                </a:solidFill>
                <a:latin typeface="Lucida Sans"/>
                <a:cs typeface="Lucida Sans"/>
              </a:rPr>
              <a:t>Natusfera</a:t>
            </a:r>
            <a:r>
              <a:rPr sz="3600" b="1" spc="-210" dirty="0">
                <a:solidFill>
                  <a:schemeClr val="bg1"/>
                </a:solidFill>
                <a:latin typeface="Lucida Sans"/>
                <a:cs typeface="Lucida Sans"/>
              </a:rPr>
              <a:t>:</a:t>
            </a:r>
            <a:endParaRPr sz="36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188" y="4581128"/>
            <a:ext cx="36950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lang="it-IT" sz="2400" b="1" spc="-145" dirty="0">
                <a:solidFill>
                  <a:schemeClr val="bg1"/>
                </a:solidFill>
                <a:latin typeface="Lucida Sans"/>
                <a:cs typeface="Lucida Sans"/>
              </a:rPr>
              <a:t>Impariamo ad usarla assieme</a:t>
            </a:r>
            <a:endParaRPr sz="24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03364846"/>
      </p:ext>
    </p:extLst>
  </p:cSld>
  <p:clrMapOvr>
    <a:masterClrMapping/>
  </p:clrMapOvr>
  <p:transition spd="med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2 3"/>
          <p:cNvCxnSpPr>
            <a:stCxn id="3" idx="1"/>
          </p:cNvCxnSpPr>
          <p:nvPr/>
        </p:nvCxnSpPr>
        <p:spPr>
          <a:xfrm rot="10800000">
            <a:off x="5929322" y="571483"/>
            <a:ext cx="785818" cy="321469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Luigi\Desktop\cnc 2021\Screenshot_20210316-1212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7166"/>
            <a:ext cx="2928957" cy="6118266"/>
          </a:xfrm>
          <a:prstGeom prst="rect">
            <a:avLst/>
          </a:prstGeom>
          <a:noFill/>
        </p:spPr>
      </p:pic>
      <p:sp>
        <p:nvSpPr>
          <p:cNvPr id="3" name="Rettangolo 2"/>
          <p:cNvSpPr>
            <a:spLocks/>
          </p:cNvSpPr>
          <p:nvPr/>
        </p:nvSpPr>
        <p:spPr>
          <a:xfrm>
            <a:off x="6715140" y="428604"/>
            <a:ext cx="2071702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SELEZIONARE  “Add”</a:t>
            </a:r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>
            <a:spLocks/>
          </p:cNvSpPr>
          <p:nvPr/>
        </p:nvSpPr>
        <p:spPr>
          <a:xfrm>
            <a:off x="6429388" y="500042"/>
            <a:ext cx="2071702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SELEZIONARE L’ICONA FOTOCAMERA</a:t>
            </a:r>
            <a:endParaRPr lang="it-IT" dirty="0"/>
          </a:p>
        </p:txBody>
      </p:sp>
      <p:cxnSp>
        <p:nvCxnSpPr>
          <p:cNvPr id="3" name="Connettore 2 2"/>
          <p:cNvCxnSpPr>
            <a:stCxn id="2" idx="1"/>
          </p:cNvCxnSpPr>
          <p:nvPr/>
        </p:nvCxnSpPr>
        <p:spPr>
          <a:xfrm rot="10800000">
            <a:off x="5643570" y="642921"/>
            <a:ext cx="785818" cy="321469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Luigi\Desktop\cnc 2021\Screenshot_20210316-1229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28604"/>
            <a:ext cx="2876836" cy="60213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igi\Desktop\cnc 2021\Screenshot_20210316-123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7166"/>
            <a:ext cx="2857520" cy="5969043"/>
          </a:xfrm>
          <a:prstGeom prst="rect">
            <a:avLst/>
          </a:prstGeom>
          <a:noFill/>
        </p:spPr>
      </p:pic>
      <p:sp>
        <p:nvSpPr>
          <p:cNvPr id="3" name="Rettangolo 2"/>
          <p:cNvSpPr>
            <a:spLocks/>
          </p:cNvSpPr>
          <p:nvPr/>
        </p:nvSpPr>
        <p:spPr>
          <a:xfrm>
            <a:off x="428596" y="3786190"/>
            <a:ext cx="2071702" cy="2000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SELEZIONARE L’ICONA FOTOCAMERA PER SCATTARE LA FOTO </a:t>
            </a:r>
            <a:endParaRPr lang="it-IT" dirty="0"/>
          </a:p>
        </p:txBody>
      </p:sp>
      <p:cxnSp>
        <p:nvCxnSpPr>
          <p:cNvPr id="4" name="Connettore 2 3"/>
          <p:cNvCxnSpPr>
            <a:stCxn id="3" idx="3"/>
          </p:cNvCxnSpPr>
          <p:nvPr/>
        </p:nvCxnSpPr>
        <p:spPr>
          <a:xfrm>
            <a:off x="2500298" y="4786322"/>
            <a:ext cx="785818" cy="71438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>
            <a:spLocks/>
          </p:cNvSpPr>
          <p:nvPr/>
        </p:nvSpPr>
        <p:spPr>
          <a:xfrm>
            <a:off x="6858016" y="3643314"/>
            <a:ext cx="2071702" cy="19288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 SELEZIONARE L’ICONA FILE  PER AGGIUNGERE  UNA FOTO PRESENTE IN MEMORIA </a:t>
            </a:r>
            <a:endParaRPr lang="it-IT" dirty="0"/>
          </a:p>
        </p:txBody>
      </p:sp>
      <p:cxnSp>
        <p:nvCxnSpPr>
          <p:cNvPr id="8" name="Connettore 2 7"/>
          <p:cNvCxnSpPr>
            <a:stCxn id="7" idx="1"/>
          </p:cNvCxnSpPr>
          <p:nvPr/>
        </p:nvCxnSpPr>
        <p:spPr>
          <a:xfrm rot="10800000" flipV="1">
            <a:off x="4429124" y="4607726"/>
            <a:ext cx="2428892" cy="892975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uigi\Desktop\cnc 2021\Screenshot_20210317-0947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28604"/>
            <a:ext cx="2857520" cy="6191294"/>
          </a:xfrm>
          <a:prstGeom prst="rect">
            <a:avLst/>
          </a:prstGeom>
          <a:noFill/>
        </p:spPr>
      </p:pic>
      <p:sp>
        <p:nvSpPr>
          <p:cNvPr id="3" name="Rettangolo 2"/>
          <p:cNvSpPr>
            <a:spLocks/>
          </p:cNvSpPr>
          <p:nvPr/>
        </p:nvSpPr>
        <p:spPr>
          <a:xfrm>
            <a:off x="467544" y="435662"/>
            <a:ext cx="2197478" cy="23082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EFFETTUARE LA FOTO DELL’ ESEMPLARE  O SELEZIONARE LA FOTO DALLA MEMORIA</a:t>
            </a:r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igi\Desktop\cnc 2021\Screenshot_20210317-1000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9" y="285728"/>
            <a:ext cx="2928958" cy="6346075"/>
          </a:xfrm>
          <a:prstGeom prst="rect">
            <a:avLst/>
          </a:prstGeom>
          <a:noFill/>
        </p:spPr>
      </p:pic>
      <p:sp>
        <p:nvSpPr>
          <p:cNvPr id="3" name="Rettangolo 2"/>
          <p:cNvSpPr>
            <a:spLocks/>
          </p:cNvSpPr>
          <p:nvPr/>
        </p:nvSpPr>
        <p:spPr>
          <a:xfrm>
            <a:off x="6143636" y="2143116"/>
            <a:ext cx="2071702" cy="2857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 SI SELEZIONA UNA FOTO PRESENTE NELLA MEMORIA SELEZIONARE  “Yes” PER CONSERVARE I METADATI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 rot="10800000" flipV="1">
            <a:off x="5357818" y="3573016"/>
            <a:ext cx="785818" cy="14288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2 30"/>
          <p:cNvCxnSpPr>
            <a:stCxn id="30" idx="3"/>
          </p:cNvCxnSpPr>
          <p:nvPr/>
        </p:nvCxnSpPr>
        <p:spPr>
          <a:xfrm flipV="1">
            <a:off x="2428860" y="5572141"/>
            <a:ext cx="642942" cy="3571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/>
          <p:cNvCxnSpPr/>
          <p:nvPr/>
        </p:nvCxnSpPr>
        <p:spPr>
          <a:xfrm>
            <a:off x="2771800" y="1484784"/>
            <a:ext cx="371440" cy="29971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Luigi\Desktop\cnc 2021\Screenshot_20210317-1001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500042"/>
            <a:ext cx="2714644" cy="5881728"/>
          </a:xfrm>
          <a:prstGeom prst="rect">
            <a:avLst/>
          </a:prstGeom>
          <a:noFill/>
        </p:spPr>
      </p:pic>
      <p:sp>
        <p:nvSpPr>
          <p:cNvPr id="3" name="Rettangolo 2"/>
          <p:cNvSpPr>
            <a:spLocks/>
          </p:cNvSpPr>
          <p:nvPr/>
        </p:nvSpPr>
        <p:spPr>
          <a:xfrm>
            <a:off x="372964" y="500042"/>
            <a:ext cx="2428891" cy="20648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</a:t>
            </a:r>
            <a:r>
              <a:rPr lang="it-IT" dirty="0" smtClean="0"/>
              <a:t>) IDENTIFICARE LA   SPECIE, SCRIVENDO IL NOME, SE NON LO CONOSCI, PUOI CHIEDERE AIUTO ALLA COMUNITÀ DI NATUSFERA (punto 3)</a:t>
            </a:r>
            <a:endParaRPr lang="it-IT" dirty="0"/>
          </a:p>
        </p:txBody>
      </p:sp>
      <p:cxnSp>
        <p:nvCxnSpPr>
          <p:cNvPr id="9" name="Connettore 2 8"/>
          <p:cNvCxnSpPr>
            <a:stCxn id="8" idx="3"/>
          </p:cNvCxnSpPr>
          <p:nvPr/>
        </p:nvCxnSpPr>
        <p:spPr>
          <a:xfrm flipV="1">
            <a:off x="2500298" y="2928729"/>
            <a:ext cx="750099" cy="775036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stCxn id="12" idx="1"/>
          </p:cNvCxnSpPr>
          <p:nvPr/>
        </p:nvCxnSpPr>
        <p:spPr>
          <a:xfrm rot="10800000" flipV="1">
            <a:off x="5143506" y="3964785"/>
            <a:ext cx="1285882" cy="535786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6" idx="1"/>
          </p:cNvCxnSpPr>
          <p:nvPr/>
        </p:nvCxnSpPr>
        <p:spPr>
          <a:xfrm rot="10800000" flipV="1">
            <a:off x="4929190" y="1107265"/>
            <a:ext cx="1500198" cy="3036114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>
            <a:spLocks/>
          </p:cNvSpPr>
          <p:nvPr/>
        </p:nvSpPr>
        <p:spPr>
          <a:xfrm>
            <a:off x="357158" y="5143512"/>
            <a:ext cx="2071702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</a:t>
            </a:r>
            <a:r>
              <a:rPr lang="it-IT" dirty="0" smtClean="0"/>
              <a:t>) SALVARE L’OSSERVAZIONE </a:t>
            </a:r>
            <a:endParaRPr lang="it-IT" dirty="0"/>
          </a:p>
        </p:txBody>
      </p:sp>
      <p:cxnSp>
        <p:nvCxnSpPr>
          <p:cNvPr id="37" name="Connettore 2 36"/>
          <p:cNvCxnSpPr>
            <a:stCxn id="36" idx="1"/>
          </p:cNvCxnSpPr>
          <p:nvPr/>
        </p:nvCxnSpPr>
        <p:spPr>
          <a:xfrm flipH="1" flipV="1">
            <a:off x="5731540" y="5637046"/>
            <a:ext cx="928692" cy="226216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>
            <a:spLocks/>
          </p:cNvSpPr>
          <p:nvPr/>
        </p:nvSpPr>
        <p:spPr>
          <a:xfrm>
            <a:off x="6429388" y="500042"/>
            <a:ext cx="2071702" cy="12144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</a:t>
            </a:r>
            <a:r>
              <a:rPr lang="it-IT" dirty="0" smtClean="0"/>
              <a:t>) SELEZIONARE IL PROGETTO SU CUI CARICARE L’OSSERVAZIONE </a:t>
            </a:r>
            <a:endParaRPr lang="it-IT" dirty="0"/>
          </a:p>
        </p:txBody>
      </p:sp>
      <p:sp>
        <p:nvSpPr>
          <p:cNvPr id="8" name="Rettangolo 7"/>
          <p:cNvSpPr>
            <a:spLocks/>
          </p:cNvSpPr>
          <p:nvPr/>
        </p:nvSpPr>
        <p:spPr>
          <a:xfrm>
            <a:off x="428596" y="3239418"/>
            <a:ext cx="2071702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</a:t>
            </a:r>
            <a:r>
              <a:rPr lang="it-IT" dirty="0" smtClean="0"/>
              <a:t>) INSERIRE LA DESCRIZIONE (FACOLTATIVA)</a:t>
            </a:r>
            <a:endParaRPr lang="it-IT" dirty="0"/>
          </a:p>
        </p:txBody>
      </p:sp>
      <p:sp>
        <p:nvSpPr>
          <p:cNvPr id="36" name="Rettangolo 35"/>
          <p:cNvSpPr>
            <a:spLocks/>
          </p:cNvSpPr>
          <p:nvPr/>
        </p:nvSpPr>
        <p:spPr>
          <a:xfrm>
            <a:off x="6660232" y="5351289"/>
            <a:ext cx="2285985" cy="10239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6</a:t>
            </a:r>
            <a:r>
              <a:rPr lang="it-IT" dirty="0" smtClean="0"/>
              <a:t>) ELIMINARE L’OSSERVAZIONE</a:t>
            </a:r>
          </a:p>
          <a:p>
            <a:pPr algn="ctr"/>
            <a:r>
              <a:rPr lang="it-IT" dirty="0" smtClean="0"/>
              <a:t>(se ho fatto un errore di inserimento)</a:t>
            </a:r>
          </a:p>
        </p:txBody>
      </p:sp>
      <p:sp>
        <p:nvSpPr>
          <p:cNvPr id="12" name="Rettangolo 11"/>
          <p:cNvSpPr>
            <a:spLocks/>
          </p:cNvSpPr>
          <p:nvPr/>
        </p:nvSpPr>
        <p:spPr>
          <a:xfrm>
            <a:off x="6429388" y="3143248"/>
            <a:ext cx="2428892" cy="164307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</a:t>
            </a:r>
            <a:r>
              <a:rPr lang="it-IT" dirty="0" smtClean="0"/>
              <a:t>) SELEZIONARE “Yes” PER RICHIEDERE </a:t>
            </a:r>
          </a:p>
          <a:p>
            <a:pPr algn="ctr"/>
            <a:r>
              <a:rPr lang="it-IT" dirty="0" smtClean="0"/>
              <a:t>L’ AIUTO DELLA COMUNITA’ PER </a:t>
            </a:r>
          </a:p>
          <a:p>
            <a:pPr algn="ctr"/>
            <a:r>
              <a:rPr lang="it-IT" dirty="0" smtClean="0"/>
              <a:t>L’IDENTIFICAZIONE </a:t>
            </a:r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9" y="123380"/>
            <a:ext cx="914400" cy="1533525"/>
          </a:xfrm>
          <a:prstGeom prst="rect">
            <a:avLst/>
          </a:prstGeom>
        </p:spPr>
      </p:pic>
      <p:pic>
        <p:nvPicPr>
          <p:cNvPr id="9218" name="Picture 2" descr="C:\Users\Luigi\Desktop\cnc 2021\Screenshot_20210317-1045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33354"/>
            <a:ext cx="2857520" cy="6191294"/>
          </a:xfrm>
          <a:prstGeom prst="rect">
            <a:avLst/>
          </a:prstGeom>
          <a:noFill/>
        </p:spPr>
      </p:pic>
      <p:sp>
        <p:nvSpPr>
          <p:cNvPr id="3" name="Rettangolo 2"/>
          <p:cNvSpPr>
            <a:spLocks/>
          </p:cNvSpPr>
          <p:nvPr/>
        </p:nvSpPr>
        <p:spPr>
          <a:xfrm>
            <a:off x="571472" y="5072074"/>
            <a:ext cx="2071702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SINCRONIZZARE OSSERVAZIONE </a:t>
            </a:r>
            <a:endParaRPr lang="it-IT" dirty="0"/>
          </a:p>
        </p:txBody>
      </p:sp>
      <p:cxnSp>
        <p:nvCxnSpPr>
          <p:cNvPr id="4" name="Connettore 2 3"/>
          <p:cNvCxnSpPr>
            <a:stCxn id="3" idx="3"/>
          </p:cNvCxnSpPr>
          <p:nvPr/>
        </p:nvCxnSpPr>
        <p:spPr>
          <a:xfrm>
            <a:off x="2643174" y="5536421"/>
            <a:ext cx="1500198" cy="178595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946589" y="797690"/>
            <a:ext cx="18225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Baskerville Old Face" pitchFamily="18" charset="0"/>
              </a:rPr>
              <a:t>BRAVO </a:t>
            </a:r>
          </a:p>
          <a:p>
            <a:pPr algn="ctr"/>
            <a:r>
              <a:rPr lang="it-IT" sz="2200" b="1" dirty="0">
                <a:solidFill>
                  <a:srgbClr val="FF0000"/>
                </a:solidFill>
                <a:latin typeface="Baskerville Old Face" pitchFamily="18" charset="0"/>
              </a:rPr>
              <a:t>la tua osservazione è stata aggiunta </a:t>
            </a:r>
          </a:p>
          <a:p>
            <a:r>
              <a:rPr lang="it-IT" sz="2200" b="1" dirty="0">
                <a:solidFill>
                  <a:srgbClr val="FF0000"/>
                </a:solidFill>
                <a:latin typeface="Baskerville Old Face" pitchFamily="18" charset="0"/>
              </a:rPr>
              <a:t>con successo</a:t>
            </a:r>
            <a:r>
              <a:rPr lang="it-IT" sz="2200" b="1" dirty="0" smtClean="0">
                <a:solidFill>
                  <a:srgbClr val="FF0000"/>
                </a:solidFill>
                <a:latin typeface="Baskerville Old Face" pitchFamily="18" charset="0"/>
              </a:rPr>
              <a:t>!!!</a:t>
            </a:r>
          </a:p>
        </p:txBody>
      </p:sp>
      <p:sp>
        <p:nvSpPr>
          <p:cNvPr id="6" name="Rettangolo 5"/>
          <p:cNvSpPr/>
          <p:nvPr/>
        </p:nvSpPr>
        <p:spPr>
          <a:xfrm>
            <a:off x="957929" y="3337658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b="1" dirty="0">
                <a:solidFill>
                  <a:srgbClr val="FF0000"/>
                </a:solidFill>
                <a:latin typeface="Baskerville Old Face" pitchFamily="18" charset="0"/>
              </a:rPr>
              <a:t>E ricordati </a:t>
            </a:r>
            <a:endParaRPr lang="it-IT" sz="22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/>
            <a:r>
              <a:rPr lang="it-IT" sz="2200" b="1" dirty="0" smtClean="0">
                <a:solidFill>
                  <a:srgbClr val="FF0000"/>
                </a:solidFill>
                <a:latin typeface="Baskerville Old Face" pitchFamily="18" charset="0"/>
              </a:rPr>
              <a:t>sempre di</a:t>
            </a:r>
            <a:endParaRPr lang="it-IT" sz="22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1497818" y="2660285"/>
            <a:ext cx="360040" cy="538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1497818" y="4245485"/>
            <a:ext cx="360040" cy="651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285720" y="928670"/>
            <a:ext cx="8643998" cy="478634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5400" dirty="0" smtClean="0"/>
              <a:t>INSERIMENTO OSSERVAZIONI SULL’ APP NATUSFERA</a:t>
            </a:r>
            <a:endParaRPr lang="it-IT" sz="5400" dirty="0"/>
          </a:p>
        </p:txBody>
      </p:sp>
      <p:sp>
        <p:nvSpPr>
          <p:cNvPr id="2" name="Rettangolo 1"/>
          <p:cNvSpPr/>
          <p:nvPr/>
        </p:nvSpPr>
        <p:spPr>
          <a:xfrm>
            <a:off x="1835696" y="260648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Lucida Handwriting" pitchFamily="66" charset="0"/>
              </a:rPr>
              <a:t>SIETE </a:t>
            </a:r>
            <a:r>
              <a:rPr lang="it-IT" sz="2800" b="1" dirty="0" smtClean="0">
                <a:solidFill>
                  <a:schemeClr val="bg1"/>
                </a:solidFill>
                <a:latin typeface="Lucida Handwriting" pitchFamily="66" charset="0"/>
              </a:rPr>
              <a:t>PRONTI? COMINCIAMO</a:t>
            </a:r>
            <a:endParaRPr lang="it-IT" sz="2800" b="1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061" l="6918" r="97484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74964" y="380082"/>
            <a:ext cx="1006387" cy="104865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reflection stA="45000" endPos="4000" dist="50800" dir="5400000" sy="-100000" algn="bl" rotWithShape="0"/>
            <a:softEdge rad="0"/>
          </a:effectLst>
        </p:spPr>
      </p:pic>
      <p:pic>
        <p:nvPicPr>
          <p:cNvPr id="10242" name="Picture 2" descr="C:\Users\Luigi\Desktop\cnc 2021\Screenshot_20210317-1117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85728"/>
            <a:ext cx="2857520" cy="619129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4" name="Connettore 2 3"/>
          <p:cNvCxnSpPr>
            <a:stCxn id="3" idx="3"/>
          </p:cNvCxnSpPr>
          <p:nvPr/>
        </p:nvCxnSpPr>
        <p:spPr>
          <a:xfrm flipV="1">
            <a:off x="2643174" y="1071547"/>
            <a:ext cx="1500198" cy="250032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3" idx="3"/>
          </p:cNvCxnSpPr>
          <p:nvPr/>
        </p:nvCxnSpPr>
        <p:spPr>
          <a:xfrm>
            <a:off x="2643174" y="1321579"/>
            <a:ext cx="1214446" cy="10715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3" idx="3"/>
          </p:cNvCxnSpPr>
          <p:nvPr/>
        </p:nvCxnSpPr>
        <p:spPr>
          <a:xfrm>
            <a:off x="2643174" y="1321579"/>
            <a:ext cx="928694" cy="1964545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6804248" y="366908"/>
            <a:ext cx="18112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Prima di tutto devi registrarti su Natusfera creando un tuo </a:t>
            </a:r>
            <a:r>
              <a:rPr lang="it-IT" sz="2000" b="1" i="1" dirty="0">
                <a:solidFill>
                  <a:schemeClr val="accent5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account</a:t>
            </a:r>
          </a:p>
        </p:txBody>
      </p:sp>
      <p:sp>
        <p:nvSpPr>
          <p:cNvPr id="3" name="Rettangolo 2"/>
          <p:cNvSpPr>
            <a:spLocks/>
          </p:cNvSpPr>
          <p:nvPr/>
        </p:nvSpPr>
        <p:spPr>
          <a:xfrm>
            <a:off x="571472" y="571480"/>
            <a:ext cx="2071702" cy="150019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CREARE UN ACCOUNT SULL’APP NATUSFERA </a:t>
            </a:r>
            <a:endParaRPr lang="it-IT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061" l="6918" r="97484"/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74964" y="353956"/>
            <a:ext cx="1006387" cy="104865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reflection stA="45000" endPos="4000" dist="50800" dir="5400000" sy="-100000" algn="bl" rotWithShape="0"/>
            <a:softEdge rad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642910" y="2428868"/>
            <a:ext cx="7986714" cy="1714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SELEZIONARE  IL PROGETTO A CUI ADERIRE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uigi\Desktop\cnc 2021\Screenshot_20210316-121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3000396" cy="62674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4" name="Connettore 2 3"/>
          <p:cNvCxnSpPr>
            <a:stCxn id="5" idx="3"/>
          </p:cNvCxnSpPr>
          <p:nvPr/>
        </p:nvCxnSpPr>
        <p:spPr>
          <a:xfrm flipV="1">
            <a:off x="2500298" y="428606"/>
            <a:ext cx="642942" cy="500064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285720" y="357166"/>
            <a:ext cx="2214578" cy="1143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it-IT" dirty="0" smtClean="0"/>
              <a:t>APRIRE L’APP E SELEZIONARE IL MENU IN ALTO A SINISTRA </a:t>
            </a:r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gi\Desktop\cnc 2021\Screenshot_20210316-121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53408"/>
            <a:ext cx="2857520" cy="5992854"/>
          </a:xfrm>
          <a:prstGeom prst="rect">
            <a:avLst/>
          </a:prstGeom>
          <a:noFill/>
        </p:spPr>
      </p:pic>
      <p:cxnSp>
        <p:nvCxnSpPr>
          <p:cNvPr id="6" name="Connettore 2 5"/>
          <p:cNvCxnSpPr/>
          <p:nvPr/>
        </p:nvCxnSpPr>
        <p:spPr>
          <a:xfrm>
            <a:off x="2500298" y="1535892"/>
            <a:ext cx="642942" cy="9290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>
            <a:spLocks/>
          </p:cNvSpPr>
          <p:nvPr/>
        </p:nvSpPr>
        <p:spPr>
          <a:xfrm>
            <a:off x="428596" y="1000108"/>
            <a:ext cx="2071702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SELEZIONARE “Projects”</a:t>
            </a:r>
            <a:endParaRPr lang="it-IT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>
            <a:stCxn id="2" idx="3"/>
          </p:cNvCxnSpPr>
          <p:nvPr/>
        </p:nvCxnSpPr>
        <p:spPr>
          <a:xfrm flipV="1">
            <a:off x="2357422" y="1285861"/>
            <a:ext cx="428628" cy="146447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>
            <a:spLocks/>
          </p:cNvSpPr>
          <p:nvPr/>
        </p:nvSpPr>
        <p:spPr>
          <a:xfrm>
            <a:off x="285720" y="1142984"/>
            <a:ext cx="2071702" cy="32147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DIGITARE IL NOME DEL PROGETTO CNC 2021 SEGUITO DAL NOME DELLA PROPRIA CITTÀ E SELEZIONARLA </a:t>
            </a:r>
            <a:endParaRPr lang="it-IT" dirty="0"/>
          </a:p>
        </p:txBody>
      </p:sp>
      <p:pic>
        <p:nvPicPr>
          <p:cNvPr id="2051" name="Picture 3" descr="C:\Users\Luigi\Desktop\cnc 2021\Screenshot_20210317-0912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85728"/>
            <a:ext cx="3295650" cy="61884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357298"/>
            <a:ext cx="8643998" cy="32861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INSERIMENTO OSSERVAZIONE </a:t>
            </a:r>
            <a:endParaRPr lang="it-IT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uigi\Desktop\cnc 2021\Screenshot_20210316-121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53408"/>
            <a:ext cx="2857520" cy="5992854"/>
          </a:xfrm>
          <a:prstGeom prst="rect">
            <a:avLst/>
          </a:prstGeom>
          <a:noFill/>
        </p:spPr>
      </p:pic>
      <p:sp>
        <p:nvSpPr>
          <p:cNvPr id="3" name="Rettangolo 2"/>
          <p:cNvSpPr>
            <a:spLocks/>
          </p:cNvSpPr>
          <p:nvPr/>
        </p:nvSpPr>
        <p:spPr>
          <a:xfrm>
            <a:off x="428596" y="1000108"/>
            <a:ext cx="2071702" cy="9286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SELEZIONARE “Observations”</a:t>
            </a:r>
            <a:endParaRPr lang="it-IT" dirty="0"/>
          </a:p>
        </p:txBody>
      </p:sp>
      <p:cxnSp>
        <p:nvCxnSpPr>
          <p:cNvPr id="4" name="Connettore 2 3"/>
          <p:cNvCxnSpPr/>
          <p:nvPr/>
        </p:nvCxnSpPr>
        <p:spPr>
          <a:xfrm flipV="1">
            <a:off x="2500298" y="1142984"/>
            <a:ext cx="571504" cy="392908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225</Words>
  <Application>Microsoft Office PowerPoint</Application>
  <PresentationFormat>Presentazione su schermo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Andalus</vt:lpstr>
      <vt:lpstr>Arial</vt:lpstr>
      <vt:lpstr>Baskerville Old Face</vt:lpstr>
      <vt:lpstr>Calibri</vt:lpstr>
      <vt:lpstr>Lucida Calligraphy</vt:lpstr>
      <vt:lpstr>Lucida Handwriting</vt:lpstr>
      <vt:lpstr>Lucida Sans</vt:lpstr>
      <vt:lpstr>Verdana</vt:lpstr>
      <vt:lpstr>Tema di Office</vt:lpstr>
      <vt:lpstr>Office Theme</vt:lpstr>
      <vt:lpstr>Presentazione standard di PowerPoint</vt:lpstr>
      <vt:lpstr>INSERIMENTO OSSERVAZIONI SULL’ APP NATUSFERA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INSERIMENTO OSSERVAZIONI SULL’ APP NATUSFERA</dc:title>
  <dc:creator>Luigi</dc:creator>
  <cp:lastModifiedBy>user</cp:lastModifiedBy>
  <cp:revision>49</cp:revision>
  <dcterms:created xsi:type="dcterms:W3CDTF">2021-03-16T15:53:28Z</dcterms:created>
  <dcterms:modified xsi:type="dcterms:W3CDTF">2021-04-01T05:50:44Z</dcterms:modified>
</cp:coreProperties>
</file>